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7:01.5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7:24.2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8:22.7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446 2,'-29'1,"-1"3,1 0,0 2,0 1,0 1,1 2,1 1,-1 1,-30 19,50-26,0 1,0 1,0-1,1 2,0-1,1 1,0-1,0 2,0-1,1 1,0 0,-4 13,1-4,1 2,1-1,0 0,2 1,-3 24,4 207,6-126,-2-100,1 0,2 0,0 0,2-1,0 0,2 0,1 0,0-1,2 0,1-1,0 0,20 24,-6-12,1-2,1 0,2-2,1-2,2 0,51 32,-52-42,0-2,1-2,51 16,-53-20,-9-3,0-2,0 0,1-1,33 0,96-5,-72-2,-42 3,-6 1,0-2,41-7,-62 6,0-1,0 0,0 0,-1-1,1-1,-1 0,0 0,0-1,-1 0,11-10,34-30,97-77,-139 116,-1-1,0-1,0 0,-1 0,0-1,11-15,-17 19,0-1,-1 0,1 0,-1 0,-1-1,1 1,-1-1,-1 1,1-1,-1 0,-1 1,0-16,0-91,-6-121,3 218,0-1,-1 1,0-1,-2 1,0 1,-1-1,-17-30,-75-100,96 144,-107-137,93 121,0 0,-2 2,0 0,-42-27,48 37,-1 1,1 0,-1 1,0 0,0 1,-1 1,1 1,-19-2,-19 2,-52 4,36 0,60-2,-64 2,-137-16,141 6,-132 4,149 5,24-1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8:23.6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1110 0,'-24'3,"1"1,1 1,-1 1,1 1,0 1,-33 16,14-7,-633 272,661-284,0 1,0 1,0 0,1 1,0 0,1 1,0 0,0 1,1 0,0 1,-12 17,-14 18,19-28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8:24.5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114 0,'1'23,"-1"-1,-1 0,-1 0,-1-1,-1 1,-1 0,-11 31,6-26,0 0,2 1,1 0,-6 54,11-70,-1 0,0 0,-7 17,6-21,1 1,0-1,1 1,0 0,0 0,0 13,3-19,-1 1,0-1,1 0,0 1,0-1,0 0,0 0,1 0,-1 0,1 0,0 0,-1 0,1-1,1 1,-1-1,0 1,1-1,-1 0,1 0,-1 0,1 0,3 2,7 2,-1 0,1 0,0-1,0-1,0 0,1-1,-1 0,22 1,116-2,-107-3,35-1,-50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6:52.3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2372 120,'-17'-8,"-2"1,1 0,-1 1,0 2,0 0,-23-2,-120-1,108 6,-743 0,387 3,351-1,-1 3,1 2,0 3,-76 22,96-20,0 2,1 2,0 2,2 1,0 2,1 1,-37 30,64-44,1 0,0 1,0 0,0 0,1 0,1 1,-1 0,1 0,1 0,0 1,-6 18,6-11,0 1,2-1,-1 1,2-1,0 1,3 19,-1-30,0 0,1 0,-1 0,2 0,-1 0,1-1,0 0,0 1,1-1,0 0,0 0,0-1,1 1,0-1,0 0,0 0,0-1,1 0,0 0,10 6,12 4,1 0,0-2,42 12,-36-13,201 54,-149-45,148 57,-136-42,2-4,0-4,163 21,-135-32,132 0,134-17,-187-2,35 5,204-6,-440 4,0 0,1-1,-1 0,0 0,0-1,-1 0,1 0,0 0,-1-1,1 0,-1 0,8-6,-10 6,-1-1,0 1,0-1,0 0,-1 1,1-1,-1 0,0-1,0 1,0 0,0-1,-1 1,0-1,0 1,0-1,-1 1,1-1,-1 0,-1-7,-1-78,-15-97,11 152,-1 0,-2 0,-1 1,-2 0,-27-56,30 76,0 1,-1 0,0 0,-1 1,0 0,-1 1,-1 1,0 0,0 0,0 1,-2 1,1 0,-22-8,-21-5,0 2,-74-13,126 31,-123-24,-49-12,146 28,0 0,2-2,-46-23,5-22,55 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6:55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2968 411,'-33'-2,"1"-2,-1 0,-42-13,-39-6,18 0,72 16,0 1,-39-5,-385 6,236 8,-1064-3,1239 2,0 1,0 2,1 2,-1 1,2 2,-1 2,-34 16,61-24,0 0,1 1,-1 0,1 1,1 0,-1 0,1 0,0 1,0 0,1 0,0 1,0 0,1 0,0 0,1 1,-1 0,-4 14,-3 5,-4 5,2 0,2 0,-16 69,26-92,1 0,0-1,0 1,1 0,0 0,1 0,0 0,1-1,0 1,0 0,1-1,0 0,1 0,0 0,0 0,1 0,0-1,1 0,10 12,-3-7,1 0,1-1,0-1,1 0,0-1,1 0,0-2,23 9,4-1,1-2,56 10,555 95,-569-107,109 2,-16-2,-4 8,316 19,-357-38,178-5,-286 1,-1 0,1-2,-1 0,-1-2,1-1,40-19,0-7,64-44,10-6,-72 52,-44 22,0-2,30-19,-47 27,0-1,-1 0,0-1,0 1,-1-1,1 0,-1-1,-1 1,1-1,-1 0,7-15,-4 2,0 0,-1 0,0 0,-2-1,-1 0,0 0,-2 0,-1-36,-1 46,-1 0,0 0,-1 0,0 0,0 0,-1 1,-1-1,0 1,0 0,-1 0,0 1,-1 0,0 0,0 0,-1 1,0 0,-16-12,-61-31,71 44,0 0,0-1,1-1,0 0,0-1,1-1,0 1,1-2,-12-14,7 3,-2 2,0 0,-2 1,0 1,-1 1,-1 1,-24-14,-23-10,-81-33,87 44,38 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7:00.4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1234 27,'-724'0,"702"2,-1 0,1 1,0 1,1 1,-1 0,-30 14,-5 6,-56 34,103-53,0 1,1 0,0 1,0 0,1 1,0-1,0 2,1-1,0 1,1 0,0 0,1 1,-6 14,2 0,1 0,1 1,1-1,-5 51,10-71,1 1,0-1,0 1,1-1,-1 1,1-1,0 1,1-1,-1 0,1 1,0-1,0 0,1 0,0-1,4 8,-1-6,-1 0,1 0,1 0,-1-1,1 0,0 0,0 0,0-1,11 4,12 3,1-1,0-1,1-2,39 4,324 17,-115-13,-167 4,-78-12,72 6,533-11,-308-5,-244 1,-1-5,1-4,-2-3,0-4,-1-4,84-33,-136 44,-22 8,1 0,-1-1,0-1,0 0,16-11,-24 14,0 0,-1 0,1-1,-1 1,0-1,0 1,0-1,0 0,0 0,-1 0,0 0,1 0,-1-1,0 1,0 0,0 0,-1-1,1 1,-1-1,0 1,0 0,0-1,-1 1,0-5,-1-1,0 1,-1-1,0 0,-1 1,0 0,0 0,-1 0,0 0,0 1,-1-1,1 1,-2 1,1-1,-1 1,0 0,0 1,-1 0,-12-7,-15-7,-1 2,-69-24,99 39,-68-20,-1 3,-115-13,-23-8,-107-12,265 45,-95-25,-3 0,42 18,-180 0,264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7:03.4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3360 178,'-4'-4,"-1"1,1 0,-1 0,0 1,0-1,0 1,-1 0,1 0,-11-1,-57-9,56 10,-158-6,133 8,-1-1,1-2,0-2,-63-16,63 9,0 1,-1 3,1 1,-1 2,-66 1,58 5,-1-2,1-2,-77-16,68 8,-1 2,-74 0,-128 11,93 1,57-4,-239 6,262 0,-169 34,161-18,22-6,1 2,1 5,-103 42,146-50,17-8,1 0,0 1,0 0,-13 10,22-14,1 0,-1 0,1 1,0-1,0 1,0 0,1 0,-1 0,1 0,0 0,0 0,1 1,-1-1,1 1,0-1,0 1,0 5,-2 48,9 97,-5-142,2 0,0 0,0 0,1 0,1-1,11 23,47 71,-44-77,-8-10,2 0,0-1,1-1,1 0,0-1,2 0,0-2,0 0,1-1,1 0,0-2,28 13,29 16,-50-25,1-2,30 12,75 14,2-6,156 17,-102-31,329-10,-426-10,-50 2,54 9,24 1,679-11,-715-7,142-32,-129 20,-78 15,-1 0,0-1,0-1,0-1,-1 0,0-1,0-1,-1 0,0-1,-1-1,23-21,-28 22,0 1,-1-2,0 1,-1-1,0 0,0 0,-1-1,-1 0,0 0,-1-1,0 1,-1-1,0 0,-1 0,0 0,-1-19,-1 12,1-10,-2 1,-1 0,-1 0,-1 0,-2 1,-11-37,11 45,0 0,2 0,0-1,0-35,3 41,1 1,-2-1,0 0,0 1,-1-1,-1 1,-1 0,0 0,-1 1,0 0,-12-19,9 19,-6-8,-1 1,-35-36,33 39,12 11,0 0,-1 0,1 0,-1 1,0 0,-14-7,2 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7:26.6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8:46.1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1,'2'6,"-1"-1,1 1,1-1,-1 1,1-1,0 0,0 0,0 0,7 7,-2-1,3 4,0-2,1 1,1-2,0 1,0-2,2 0,-1-1,1 0,1-1,0 0,18 6,23 6,115 26,-159-44,217 35,-180-29,79 4,-88-10,-32-1,0 0,1 0,-1 1,0 0,15 7,-14-5,-1-1,1 0,1-1,14 3,29 1,-17-3,72 18,-53-4,-33-9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7:01.8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8:46.9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284 1,'2'5,"1"1,-1-1,1 1,0-1,0 0,1 0,0 0,0-1,0 1,0-1,8 6,4 6,56 53,-46-46,30 34,-55-55,0-1,1 1,-1-1,0 1,0-1,0 1,0 0,0-1,-1 1,1 0,-1 0,1 0,-1 0,1-1,-1 1,0 0,0 0,0 0,0 0,0 0,0 0,-1 0,1 0,-1-1,1 1,-1 0,0 0,0 0,0-1,0 1,0 0,0-1,0 1,0-1,0 0,-1 1,1-1,-1 0,1 0,-1 1,-2 0,-10 7,0-1,-1 0,0-1,-18 5,6-1,-49 22,16-8,1 3,-99 63,138-76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8:48.6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0,'14'35,"-1"0,-1 1,8 48,-16-66,9 45,-11-44,1 0,1-1,1 1,1-1,1 0,0 0,1 0,1-1,16 23,-17-28,1-1,1-1,0 0,13 11,-17-17,1 0,0 0,-1-1,1 1,0-1,1-1,-1 0,0 0,14 2,249 41,-244-39,1 1,-1 1,47 21,-52-19,1-1,0-1,0-1,1-1,45 6,-37-10,0 2,53 13,-56-9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8:49.4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38 1,'0'0,"-1"0,0 1,0-1,1 1,-1-1,1 0,-1 1,0 0,1-1,-1 1,1-1,-1 1,1 0,0-1,-1 1,1 0,-1-1,1 1,0 0,0-1,0 1,-1 0,1 0,0-1,0 1,0 0,0 0,0 0,0-1,0 1,0 0,1 0,-1-1,0 2,6 29,4-7,2 1,0-2,2 0,21 29,26 44,-60-93,0-1,0 1,0 0,0-1,0 1,0 0,-1 0,1 0,-1-1,0 1,0 0,0 0,0 0,0 0,-1 0,1-1,-1 1,0 0,1 0,-2-1,1 1,0 0,0-1,-1 1,1-1,-1 0,0 0,0 1,0-1,0 0,0 0,0-1,-5 4,-8 5,0-2,0 0,-1 0,-25 8,18-8,-6 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9:05.9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9:06.5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29:06.8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7:02.4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4:49.2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913 76,'-63'11,"17"-2,16-5,1 0,1 3,-1 0,1 2,1 1,-35 16,20-3,0 2,2 2,-38 32,26-20,33-26,0 1,1 1,1 1,0 0,-15 20,-1 7,10-13,-28 46,44-64,1 2,0-1,1 1,0-1,1 1,0 1,-1 15,-16 63,15-74,0 1,2 0,1 1,-2 32,6-22,2 1,2-1,0 0,2-1,2 1,0-2,17 34,-4-16,1-1,3-2,50 66,-67-97,1-1,-1-1,2 0,0 0,0-1,1 0,0-1,0-1,1 1,1-2,-1 0,1-1,26 9,6-1,0-2,56 7,31 3,-78-11,92 6,302-18,-443 1,0-1,0 1,0-1,0 0,0-1,-1 1,1-1,0-1,-1 1,0-1,1 0,-1 0,7-6,-6 3,0 0,0-1,-1 0,0 0,-1 0,1 0,-1-1,5-15,10-17,2 2,1 0,2 1,32-38,30-46,-77 106,-1-1,-1 0,0 0,-1-1,-1 0,0 0,-1 0,-1 0,1-18,-2-22,-6-82,3 126,-6-54,-2 2,-36-128,37 169,-1 1,-1 0,-1 1,-1 0,-1 1,0 0,-2 1,0 0,-2 1,0 1,-1 1,-26-20,-21-10,-2 3,-106-51,164 91,-9-5,0 1,0 1,0 1,-1 1,0 0,-34-3,0 5,-61 3,57 2,36-2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4:50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0,'1'8,"1"0,-1 0,1 0,1 0,-1-1,1 1,1-1,-1 0,1 1,1-2,-1 1,8 8,9 10,38 36,-22-29,1-1,2-2,1-2,80 40,192 64,-118-53,248 148,-282-137,-129-74,-1-1,2-1,0-2,0-1,1-2,0-1,59 4,-60-5,0 1,0 2,-1 1,-1 2,0 1,37 21,49 20,-94-45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4:51.8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163 0,'-2'0,"0"1,1-1,-1 1,0 0,1-1,-1 1,1 0,-1 0,1 0,-1 0,1 0,-1 0,1 0,0 1,0-1,0 0,0 1,0-1,0 1,0-1,-1 4,-16 40,15-37,-101 311,103-316,0 1,0-1,0 1,0 0,0-1,1 1,-1 0,1-1,0 1,1 0,0 5,-1-7,1 0,0-1,0 1,0-1,0 1,0-1,0 0,0 1,1-1,-1 0,0 0,1 0,-1 0,1 0,-1 0,1 0,-1-1,1 1,0 0,0-1,-1 1,1-1,0 0,-1 0,1 1,3-1,58 3,0-2,83-10,-145 9,1 0,0 0,-1 0,1-1,0 1,-1 0,1-1,-1 0,1 1,-1-1,1 0,-1 1,1-1,-1 0,0 0,1 0,-1 0,0-1,0 1,0 0,0 0,0-1,0 1,1-2,-1 0,0 0,-1 0,1 0,-1 0,0 0,0 0,0 0,0 0,0 0,-1 0,1 1,-3-6,-3-10,-1 1,-1 0,-15-24,16 29,-18-28,-33-40,35 49,0 0,-27-54,38 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7:22.5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7:23.4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1:17:23.8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40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70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1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14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019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5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68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44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476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17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81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AD6D2-C0FB-3E4C-9A03-1B323F8AE44C}" type="datetimeFigureOut">
              <a:rPr lang="es-ES" smtClean="0"/>
              <a:t>19/09/2021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0567C-1775-9640-BCCB-0B26E1190E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843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vjudge.net/contest/438655#ran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0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customXml" Target="../ink/ink20.xml"/><Relationship Id="rId12" Type="http://schemas.openxmlformats.org/officeDocument/2006/relationships/image" Target="../media/image3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25.xml"/><Relationship Id="rId4" Type="http://schemas.openxmlformats.org/officeDocument/2006/relationships/customXml" Target="../ink/ink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34FAA-DED3-4545-852D-3BDCBE77048F}"/>
              </a:ext>
            </a:extLst>
          </p:cNvPr>
          <p:cNvSpPr txBox="1"/>
          <p:nvPr/>
        </p:nvSpPr>
        <p:spPr>
          <a:xfrm>
            <a:off x="2352167" y="4780227"/>
            <a:ext cx="4439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Kevin Campos Venegas</a:t>
            </a:r>
          </a:p>
          <a:p>
            <a:pPr algn="ctr"/>
            <a:r>
              <a:rPr lang="es-CL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Taller de programación II</a:t>
            </a:r>
          </a:p>
          <a:p>
            <a:pPr algn="ctr"/>
            <a:r>
              <a:rPr lang="es-CL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kcampos@ing.ucsc.cl</a:t>
            </a:r>
            <a:endParaRPr lang="es-UY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579B74-3838-44EF-8DB3-17D8E304C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9" r="29308"/>
          <a:stretch/>
        </p:blipFill>
        <p:spPr>
          <a:xfrm>
            <a:off x="3825382" y="666312"/>
            <a:ext cx="1493235" cy="250404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1C22856-DD7C-4ADD-B748-FB0AA9D36749}"/>
              </a:ext>
            </a:extLst>
          </p:cNvPr>
          <p:cNvSpPr txBox="1"/>
          <p:nvPr/>
        </p:nvSpPr>
        <p:spPr>
          <a:xfrm>
            <a:off x="1807696" y="3418212"/>
            <a:ext cx="5753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es-CL" sz="3600" b="1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CL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Collections</a:t>
            </a:r>
            <a:endParaRPr lang="es-UY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6FFC-CD2B-4659-A40D-25B09872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73" y="376312"/>
            <a:ext cx="3917852" cy="1143000"/>
          </a:xfrm>
        </p:spPr>
        <p:txBody>
          <a:bodyPr/>
          <a:lstStyle/>
          <a:p>
            <a:r>
              <a:rPr lang="es-MX" dirty="0" err="1"/>
              <a:t>ArrayList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0FB94BB-131D-4CBB-A781-B07D0A3B9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7" t="43255" r="19846" b="23586"/>
          <a:stretch/>
        </p:blipFill>
        <p:spPr>
          <a:xfrm>
            <a:off x="577358" y="2109405"/>
            <a:ext cx="7873808" cy="30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5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BAC71-372F-4C5C-8599-46F1F746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93C55B-0371-4F0E-BFF0-FCA5B5C24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98C4FB-2B93-47A4-BE34-5ED1F9F18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5" t="12296" r="29692" b="55009"/>
          <a:stretch/>
        </p:blipFill>
        <p:spPr>
          <a:xfrm>
            <a:off x="15686" y="1902323"/>
            <a:ext cx="9128314" cy="33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5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9D12B-AD88-433E-9E23-6FB93EEB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0F4C0B3-6F16-464B-B183-C92B24264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85" t="43811" r="29692" b="2942"/>
          <a:stretch/>
        </p:blipFill>
        <p:spPr>
          <a:xfrm>
            <a:off x="0" y="1417638"/>
            <a:ext cx="9144000" cy="53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7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9D12B-AD88-433E-9E23-6FB93EEB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571" y="274638"/>
            <a:ext cx="6054572" cy="1143000"/>
          </a:xfrm>
        </p:spPr>
        <p:txBody>
          <a:bodyPr>
            <a:normAutofit fontScale="90000"/>
          </a:bodyPr>
          <a:lstStyle/>
          <a:p>
            <a:r>
              <a:rPr lang="es-CL" dirty="0"/>
              <a:t>Como unirse a la competencia</a:t>
            </a:r>
            <a:endParaRPr lang="es-UY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8DC237A-8E09-45A8-94F6-217918D3D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Hacemos </a:t>
            </a:r>
            <a:r>
              <a:rPr lang="es-CL" dirty="0" err="1"/>
              <a:t>click</a:t>
            </a:r>
            <a:r>
              <a:rPr lang="es-CL" dirty="0"/>
              <a:t> en el link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UY" sz="1800" u="sng" dirty="0">
                <a:solidFill>
                  <a:srgbClr val="0000FF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https://vjudge.net/contest/438655#rank</a:t>
            </a:r>
            <a:endParaRPr lang="es-U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5C7CF087-AB54-4BFF-B46A-F30421F2F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9"/>
          <a:stretch/>
        </p:blipFill>
        <p:spPr>
          <a:xfrm>
            <a:off x="1079747" y="2683328"/>
            <a:ext cx="6860219" cy="34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9D12B-AD88-433E-9E23-6FB93EEB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571" y="274638"/>
            <a:ext cx="6054572" cy="1143000"/>
          </a:xfrm>
        </p:spPr>
        <p:txBody>
          <a:bodyPr>
            <a:normAutofit fontScale="90000"/>
          </a:bodyPr>
          <a:lstStyle/>
          <a:p>
            <a:r>
              <a:rPr lang="es-CL" dirty="0"/>
              <a:t>Como unirse a la competencia</a:t>
            </a:r>
            <a:endParaRPr lang="es-UY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ABE07FE-EB06-4D34-BF19-8BC6F8DC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Ponemos la contraseña.</a:t>
            </a:r>
          </a:p>
          <a:p>
            <a:pPr marL="0" indent="0">
              <a:buNone/>
            </a:pPr>
            <a:r>
              <a:rPr lang="es-CL" dirty="0"/>
              <a:t>(</a:t>
            </a:r>
            <a:r>
              <a:rPr lang="es-UY" dirty="0"/>
              <a:t>Varia por competencia</a:t>
            </a:r>
            <a:r>
              <a:rPr lang="es-CL" dirty="0"/>
              <a:t>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8B0E8E6-2695-499C-843D-610AD8FD3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3" t="26281" r="14268" b="28032"/>
          <a:stretch/>
        </p:blipFill>
        <p:spPr>
          <a:xfrm>
            <a:off x="494974" y="2957658"/>
            <a:ext cx="8029766" cy="284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66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9D12B-AD88-433E-9E23-6FB93EEB0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571" y="274638"/>
            <a:ext cx="6054572" cy="1143000"/>
          </a:xfrm>
        </p:spPr>
        <p:txBody>
          <a:bodyPr>
            <a:normAutofit fontScale="90000"/>
          </a:bodyPr>
          <a:lstStyle/>
          <a:p>
            <a:r>
              <a:rPr lang="es-CL" dirty="0"/>
              <a:t>Como unirse a la competencia</a:t>
            </a:r>
            <a:endParaRPr lang="es-UY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ABE07FE-EB06-4D34-BF19-8BC6F8DC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Veras una interfaz como esta.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F764D7-AB02-435E-BC34-0CE39684F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6"/>
          <a:stretch/>
        </p:blipFill>
        <p:spPr>
          <a:xfrm>
            <a:off x="432885" y="2214271"/>
            <a:ext cx="8153943" cy="40944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889DD29-526D-427F-84C0-713EA344074A}"/>
                  </a:ext>
                </a:extLst>
              </p14:cNvPr>
              <p14:cNvContentPartPr/>
              <p14:nvPr/>
            </p14:nvContentPartPr>
            <p14:xfrm>
              <a:off x="5112902" y="248442"/>
              <a:ext cx="360" cy="36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889DD29-526D-427F-84C0-713EA34407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4262" y="23944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E1A09918-735A-4363-AF1C-D8C5A1C2E834}"/>
              </a:ext>
            </a:extLst>
          </p:cNvPr>
          <p:cNvGrpSpPr/>
          <p:nvPr/>
        </p:nvGrpSpPr>
        <p:grpSpPr>
          <a:xfrm>
            <a:off x="5033342" y="585762"/>
            <a:ext cx="27000" cy="18000"/>
            <a:chOff x="5033342" y="585762"/>
            <a:chExt cx="27000" cy="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58EB3A3-C26F-43A2-96F3-87C2128EB9AB}"/>
                    </a:ext>
                  </a:extLst>
                </p14:cNvPr>
                <p14:cNvContentPartPr/>
                <p14:nvPr/>
              </p14:nvContentPartPr>
              <p14:xfrm>
                <a:off x="5033342" y="603402"/>
                <a:ext cx="360" cy="3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58EB3A3-C26F-43A2-96F3-87C2128EB9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24342" y="5944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27B222C-EA26-476B-ADD3-D29594B67D22}"/>
                    </a:ext>
                  </a:extLst>
                </p14:cNvPr>
                <p14:cNvContentPartPr/>
                <p14:nvPr/>
              </p14:nvContentPartPr>
              <p14:xfrm>
                <a:off x="5059982" y="585762"/>
                <a:ext cx="360" cy="36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27B222C-EA26-476B-ADD3-D29594B67D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1342" y="5767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756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9DDD27-BC20-46F7-8370-3172D2FD8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1390"/>
            <a:ext cx="8229600" cy="1276165"/>
          </a:xfrm>
        </p:spPr>
        <p:txBody>
          <a:bodyPr>
            <a:normAutofit/>
          </a:bodyPr>
          <a:lstStyle/>
          <a:p>
            <a:r>
              <a:rPr lang="es-CL" sz="2800" dirty="0"/>
              <a:t>En la ventana problema podremos ver los problemas de la competencia</a:t>
            </a:r>
            <a:endParaRPr lang="es-UY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988D97-3F08-4462-A9AB-3117289B9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22"/>
          <a:stretch/>
        </p:blipFill>
        <p:spPr>
          <a:xfrm>
            <a:off x="488398" y="2540878"/>
            <a:ext cx="8167204" cy="4042484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66BB71F-9CE3-4A87-A29C-B21B95943E00}"/>
              </a:ext>
            </a:extLst>
          </p:cNvPr>
          <p:cNvGrpSpPr/>
          <p:nvPr/>
        </p:nvGrpSpPr>
        <p:grpSpPr>
          <a:xfrm>
            <a:off x="914222" y="2965002"/>
            <a:ext cx="1653120" cy="906120"/>
            <a:chOff x="914222" y="2965002"/>
            <a:chExt cx="1653120" cy="90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6B604E7-B3AA-4F71-B98C-56F6E287EEC1}"/>
                    </a:ext>
                  </a:extLst>
                </p14:cNvPr>
                <p14:cNvContentPartPr/>
                <p14:nvPr/>
              </p14:nvContentPartPr>
              <p14:xfrm>
                <a:off x="1917182" y="3256962"/>
                <a:ext cx="650160" cy="6141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6B604E7-B3AA-4F71-B98C-56F6E287EE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08542" y="3248322"/>
                  <a:ext cx="6678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F903D70C-5C8F-4DE1-A3A3-852416D06808}"/>
                    </a:ext>
                  </a:extLst>
                </p14:cNvPr>
                <p14:cNvContentPartPr/>
                <p14:nvPr/>
              </p14:nvContentPartPr>
              <p14:xfrm>
                <a:off x="914222" y="2965002"/>
                <a:ext cx="806400" cy="41220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F903D70C-5C8F-4DE1-A3A3-852416D0680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5222" y="2956002"/>
                  <a:ext cx="8240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FCA20D7-27F3-4519-B9D2-3C483C72F528}"/>
                    </a:ext>
                  </a:extLst>
                </p14:cNvPr>
                <p14:cNvContentPartPr/>
                <p14:nvPr/>
              </p14:nvContentPartPr>
              <p14:xfrm>
                <a:off x="1699022" y="3266682"/>
                <a:ext cx="127080" cy="17208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FCA20D7-27F3-4519-B9D2-3C483C72F5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90022" y="3257682"/>
                  <a:ext cx="1447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23AA87A-B867-4E3D-9EC3-5E222075F418}"/>
                  </a:ext>
                </a:extLst>
              </p14:cNvPr>
              <p14:cNvContentPartPr/>
              <p14:nvPr/>
            </p14:nvContentPartPr>
            <p14:xfrm>
              <a:off x="4172222" y="3622002"/>
              <a:ext cx="360" cy="36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23AA87A-B867-4E3D-9EC3-5E222075F4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3582" y="3613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2D2D7433-212A-4034-93A2-1EA5497607E3}"/>
                  </a:ext>
                </a:extLst>
              </p14:cNvPr>
              <p14:cNvContentPartPr/>
              <p14:nvPr/>
            </p14:nvContentPartPr>
            <p14:xfrm>
              <a:off x="5637062" y="3373242"/>
              <a:ext cx="360" cy="36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2D2D7433-212A-4034-93A2-1EA5497607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8422" y="3364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195AB4E9-B3C8-468D-9A51-1A549CD489A5}"/>
                  </a:ext>
                </a:extLst>
              </p14:cNvPr>
              <p14:cNvContentPartPr/>
              <p14:nvPr/>
            </p14:nvContentPartPr>
            <p14:xfrm>
              <a:off x="7927382" y="3506442"/>
              <a:ext cx="360" cy="36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195AB4E9-B3C8-468D-9A51-1A549CD489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18742" y="3497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6F153122-534B-46DA-A898-3F1627ABC600}"/>
                  </a:ext>
                </a:extLst>
              </p14:cNvPr>
              <p14:cNvContentPartPr/>
              <p14:nvPr/>
            </p14:nvContentPartPr>
            <p14:xfrm>
              <a:off x="8433542" y="3346602"/>
              <a:ext cx="360" cy="36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6F153122-534B-46DA-A898-3F1627ABC6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24542" y="333796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356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3CE3DE-A3A6-4913-9C15-810DE01AF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8359"/>
            <a:ext cx="8229600" cy="4525963"/>
          </a:xfrm>
        </p:spPr>
        <p:txBody>
          <a:bodyPr/>
          <a:lstStyle/>
          <a:p>
            <a:r>
              <a:rPr lang="es-CL" dirty="0"/>
              <a:t>Con el botón </a:t>
            </a:r>
            <a:r>
              <a:rPr lang="es-CL" dirty="0" err="1"/>
              <a:t>submit</a:t>
            </a:r>
            <a:r>
              <a:rPr lang="es-CL" dirty="0"/>
              <a:t> enviaras tu propuesta de solución al problema</a:t>
            </a:r>
            <a:endParaRPr lang="es-UY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987178-967F-40B6-A006-9415864A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3" t="18013" r="9890" b="15564"/>
          <a:stretch/>
        </p:blipFill>
        <p:spPr>
          <a:xfrm>
            <a:off x="457200" y="2704391"/>
            <a:ext cx="8232254" cy="3604334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8159C2C2-7CD9-4025-9427-44C6F0FEAB07}"/>
              </a:ext>
            </a:extLst>
          </p:cNvPr>
          <p:cNvGrpSpPr/>
          <p:nvPr/>
        </p:nvGrpSpPr>
        <p:grpSpPr>
          <a:xfrm>
            <a:off x="1588142" y="3836202"/>
            <a:ext cx="1181520" cy="730080"/>
            <a:chOff x="1588142" y="3639642"/>
            <a:chExt cx="1181520" cy="73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F223208-C498-4ECE-ABBF-8683D51E7094}"/>
                    </a:ext>
                  </a:extLst>
                </p14:cNvPr>
                <p14:cNvContentPartPr/>
                <p14:nvPr/>
              </p14:nvContentPartPr>
              <p14:xfrm>
                <a:off x="1588142" y="3861042"/>
                <a:ext cx="571320" cy="50868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F223208-C498-4ECE-ABBF-8683D51E70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9142" y="3852042"/>
                  <a:ext cx="5889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BEE2EC56-4034-4408-9321-43941C09B841}"/>
                    </a:ext>
                  </a:extLst>
                </p14:cNvPr>
                <p14:cNvContentPartPr/>
                <p14:nvPr/>
              </p14:nvContentPartPr>
              <p14:xfrm>
                <a:off x="2370062" y="3639642"/>
                <a:ext cx="399600" cy="19656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BEE2EC56-4034-4408-9321-43941C09B8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61062" y="3630642"/>
                  <a:ext cx="417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6164265-3E55-418A-BE2C-0C1A90D1B213}"/>
                    </a:ext>
                  </a:extLst>
                </p14:cNvPr>
                <p14:cNvContentPartPr/>
                <p14:nvPr/>
              </p14:nvContentPartPr>
              <p14:xfrm>
                <a:off x="2329382" y="3683922"/>
                <a:ext cx="174240" cy="23292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6164265-3E55-418A-BE2C-0C1A90D1B2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20382" y="3674922"/>
                  <a:ext cx="19188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790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3CE3DE-A3A6-4913-9C15-810DE01AF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7137"/>
            <a:ext cx="7798479" cy="1435962"/>
          </a:xfrm>
        </p:spPr>
        <p:txBody>
          <a:bodyPr>
            <a:normAutofit/>
          </a:bodyPr>
          <a:lstStyle/>
          <a:p>
            <a:pPr algn="just"/>
            <a:r>
              <a:rPr lang="es-CL" sz="2400" dirty="0"/>
              <a:t>Pegas todo tu código, y recuerda cambiar el nombre de la clase a </a:t>
            </a:r>
            <a:r>
              <a:rPr lang="es-CL" sz="2400" dirty="0" err="1"/>
              <a:t>Main</a:t>
            </a:r>
            <a:r>
              <a:rPr lang="es-CL" sz="2400" dirty="0"/>
              <a:t> y borrar la primera línea que dice </a:t>
            </a:r>
            <a:r>
              <a:rPr lang="es-CL" sz="2400" dirty="0" err="1"/>
              <a:t>package</a:t>
            </a:r>
            <a:endParaRPr lang="es-UY"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C974BB1-23A7-46F4-AB8D-E669FC0EF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7"/>
          <a:stretch/>
        </p:blipFill>
        <p:spPr>
          <a:xfrm>
            <a:off x="586481" y="2467992"/>
            <a:ext cx="7669198" cy="38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6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BABC1-7D2A-4678-AEB7-EE434F00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3D98D1-1F82-4CE3-A312-8C4A4A7B0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720706-9734-4F07-B1EA-47E84CF81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0" t="11240" r="20582" b="14914"/>
          <a:stretch/>
        </p:blipFill>
        <p:spPr>
          <a:xfrm>
            <a:off x="1052004" y="1466092"/>
            <a:ext cx="7039992" cy="47941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824BDA12-460B-4101-8BEF-FE391BF4F68D}"/>
                  </a:ext>
                </a:extLst>
              </p14:cNvPr>
              <p14:cNvContentPartPr/>
              <p14:nvPr/>
            </p14:nvContentPartPr>
            <p14:xfrm>
              <a:off x="2164142" y="2957442"/>
              <a:ext cx="1159560" cy="39168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824BDA12-460B-4101-8BEF-FE391BF4F6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5142" y="2948442"/>
                <a:ext cx="11772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EC31673-EEA0-4BD1-9ACF-92527C4A7A67}"/>
                  </a:ext>
                </a:extLst>
              </p14:cNvPr>
              <p14:cNvContentPartPr/>
              <p14:nvPr/>
            </p14:nvContentPartPr>
            <p14:xfrm>
              <a:off x="2331542" y="4779042"/>
              <a:ext cx="1254600" cy="47772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EC31673-EEA0-4BD1-9ACF-92527C4A7A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902" y="4770042"/>
                <a:ext cx="1272240" cy="4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18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6FFC-CD2B-4659-A40D-25B09872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Reglas del laboratorio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A2522-9ED0-4A4C-83BD-EDC76387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1597"/>
            <a:ext cx="8229600" cy="2384471"/>
          </a:xfrm>
        </p:spPr>
        <p:txBody>
          <a:bodyPr/>
          <a:lstStyle/>
          <a:p>
            <a:pPr marL="0" indent="0" algn="just">
              <a:buNone/>
            </a:pPr>
            <a:r>
              <a:rPr lang="es-MX" dirty="0"/>
              <a:t>• Se propone tener un ejercicio evaluado cada semana. </a:t>
            </a:r>
          </a:p>
          <a:p>
            <a:pPr marL="0" indent="0" algn="just">
              <a:buNone/>
            </a:pPr>
            <a:r>
              <a:rPr lang="es-MX" dirty="0"/>
              <a:t>• La modalidad de los ejercicios será con jueces virtuales.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5003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EE382-5ED9-440A-A33D-3B319010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EBA1E9-E258-48A2-B21E-31ADCDE2F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C8FEE8-E45B-493F-B947-AB7FC4DFE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7" t="9391" r="20679" b="13077"/>
          <a:stretch/>
        </p:blipFill>
        <p:spPr>
          <a:xfrm>
            <a:off x="1105269" y="1319983"/>
            <a:ext cx="6933461" cy="4973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51E48D5-93E9-4879-98A5-4EC821ECD907}"/>
                  </a:ext>
                </a:extLst>
              </p14:cNvPr>
              <p14:cNvContentPartPr/>
              <p14:nvPr/>
            </p14:nvContentPartPr>
            <p14:xfrm>
              <a:off x="2316422" y="2839722"/>
              <a:ext cx="1092960" cy="26820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51E48D5-93E9-4879-98A5-4EC821ECD9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7782" y="2830722"/>
                <a:ext cx="11106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081D65FF-7E5B-41D3-8473-564DE62C4628}"/>
                  </a:ext>
                </a:extLst>
              </p14:cNvPr>
              <p14:cNvContentPartPr/>
              <p14:nvPr/>
            </p14:nvContentPartPr>
            <p14:xfrm>
              <a:off x="2296982" y="4605522"/>
              <a:ext cx="1317600" cy="45432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081D65FF-7E5B-41D3-8473-564DE62C46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8342" y="4596882"/>
                <a:ext cx="133524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097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A543AE-5C6D-4101-8AFC-9A334784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0540"/>
            <a:ext cx="8229600" cy="1143001"/>
          </a:xfrm>
        </p:spPr>
        <p:txBody>
          <a:bodyPr/>
          <a:lstStyle/>
          <a:p>
            <a:r>
              <a:rPr lang="es-CL" dirty="0"/>
              <a:t>Seleccionamos el lenguaje de programación y el la letra del problema que resolvimos</a:t>
            </a:r>
            <a:endParaRPr lang="es-UY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1B96FEA8-D7DE-40D8-A6E9-5969BC3EDBEC}"/>
                  </a:ext>
                </a:extLst>
              </p14:cNvPr>
              <p14:cNvContentPartPr/>
              <p14:nvPr/>
            </p14:nvContentPartPr>
            <p14:xfrm>
              <a:off x="283862" y="4136442"/>
              <a:ext cx="360" cy="36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1B96FEA8-D7DE-40D8-A6E9-5969BC3EDB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862" y="412780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3D56A6CE-E50F-4659-AC96-7AD5198B70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71" t="10702" r="20777" b="15811"/>
          <a:stretch/>
        </p:blipFill>
        <p:spPr>
          <a:xfrm>
            <a:off x="803429" y="2512381"/>
            <a:ext cx="6160160" cy="4209444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8E40F8E-E07D-44DA-9465-7B3798766CE6}"/>
              </a:ext>
            </a:extLst>
          </p:cNvPr>
          <p:cNvGrpSpPr/>
          <p:nvPr/>
        </p:nvGrpSpPr>
        <p:grpSpPr>
          <a:xfrm>
            <a:off x="1207262" y="3080202"/>
            <a:ext cx="607320" cy="241920"/>
            <a:chOff x="1207262" y="3080202"/>
            <a:chExt cx="607320" cy="24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9E1C02E-A831-41BD-8282-4CCCAD5A95A2}"/>
                    </a:ext>
                  </a:extLst>
                </p14:cNvPr>
                <p14:cNvContentPartPr/>
                <p14:nvPr/>
              </p14:nvContentPartPr>
              <p14:xfrm>
                <a:off x="1207262" y="3080202"/>
                <a:ext cx="478800" cy="1630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9E1C02E-A831-41BD-8282-4CCCAD5A95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98262" y="3071562"/>
                  <a:ext cx="49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D0BA40A-95FD-4D25-878B-CCAC35B8A68A}"/>
                    </a:ext>
                  </a:extLst>
                </p14:cNvPr>
                <p14:cNvContentPartPr/>
                <p14:nvPr/>
              </p14:nvContentPartPr>
              <p14:xfrm>
                <a:off x="1628822" y="3124482"/>
                <a:ext cx="185760" cy="19764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D0BA40A-95FD-4D25-878B-CCAC35B8A6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19822" y="3115842"/>
                  <a:ext cx="2034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C17B7AA-F62B-4137-BDB9-8544EC0237C2}"/>
              </a:ext>
            </a:extLst>
          </p:cNvPr>
          <p:cNvGrpSpPr/>
          <p:nvPr/>
        </p:nvGrpSpPr>
        <p:grpSpPr>
          <a:xfrm>
            <a:off x="1331102" y="4021242"/>
            <a:ext cx="462240" cy="324720"/>
            <a:chOff x="1331102" y="4021242"/>
            <a:chExt cx="46224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092E182-9476-4B36-8FE4-571315A02B14}"/>
                    </a:ext>
                  </a:extLst>
                </p14:cNvPr>
                <p14:cNvContentPartPr/>
                <p14:nvPr/>
              </p14:nvContentPartPr>
              <p14:xfrm>
                <a:off x="1331102" y="4021242"/>
                <a:ext cx="385200" cy="2696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092E182-9476-4B36-8FE4-571315A02B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2462" y="4012242"/>
                  <a:ext cx="402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2D0B78C-837D-48C3-898B-611E85CE4662}"/>
                    </a:ext>
                  </a:extLst>
                </p14:cNvPr>
                <p14:cNvContentPartPr/>
                <p14:nvPr/>
              </p14:nvContentPartPr>
              <p14:xfrm>
                <a:off x="1726022" y="4181082"/>
                <a:ext cx="67320" cy="16488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2D0B78C-837D-48C3-898B-611E85CE46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17022" y="4172442"/>
                  <a:ext cx="84960" cy="18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851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4BF6E-19D6-4CC7-A29E-D15FB523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0" y="1260248"/>
            <a:ext cx="8229600" cy="1136363"/>
          </a:xfrm>
        </p:spPr>
        <p:txBody>
          <a:bodyPr/>
          <a:lstStyle/>
          <a:p>
            <a:pPr marL="0" indent="0" algn="just">
              <a:buNone/>
            </a:pPr>
            <a:r>
              <a:rPr lang="es-CL" dirty="0"/>
              <a:t>En la sección status veras si tu código fue aceptado o si debes modificar algo.</a:t>
            </a:r>
            <a:endParaRPr lang="es-UY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39D76052-0B83-435E-854A-FD860EDBDFEB}"/>
                  </a:ext>
                </a:extLst>
              </p14:cNvPr>
              <p14:cNvContentPartPr/>
              <p14:nvPr/>
            </p14:nvContentPartPr>
            <p14:xfrm>
              <a:off x="2663102" y="2618682"/>
              <a:ext cx="360" cy="36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39D76052-0B83-435E-854A-FD860EDBDF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4102" y="2609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9E3C6D23-8F06-43A6-888C-9BC0D69D03D4}"/>
                  </a:ext>
                </a:extLst>
              </p14:cNvPr>
              <p14:cNvContentPartPr/>
              <p14:nvPr/>
            </p14:nvContentPartPr>
            <p14:xfrm>
              <a:off x="2707382" y="2263722"/>
              <a:ext cx="360" cy="36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9E3C6D23-8F06-43A6-888C-9BC0D69D03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8382" y="22547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09CF088-0206-4219-B526-FF630A32111B}"/>
                  </a:ext>
                </a:extLst>
              </p14:cNvPr>
              <p14:cNvContentPartPr/>
              <p14:nvPr/>
            </p14:nvContentPartPr>
            <p14:xfrm>
              <a:off x="2645102" y="1979322"/>
              <a:ext cx="360" cy="36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09CF088-0206-4219-B526-FF630A3211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6462" y="197068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F98801DD-C562-43DA-82FB-EAF7CCB787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15" t="9391" r="10001"/>
          <a:stretch/>
        </p:blipFill>
        <p:spPr>
          <a:xfrm>
            <a:off x="1283004" y="2396611"/>
            <a:ext cx="6577992" cy="401124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BAF61B9-ED73-43BE-A63A-EFA3283DB1F6}"/>
              </a:ext>
            </a:extLst>
          </p:cNvPr>
          <p:cNvSpPr/>
          <p:nvPr/>
        </p:nvSpPr>
        <p:spPr>
          <a:xfrm>
            <a:off x="2707742" y="3400085"/>
            <a:ext cx="781182" cy="30077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4247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6FFC-CD2B-4659-A40D-25B09872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74" y="518747"/>
            <a:ext cx="3917852" cy="1143000"/>
          </a:xfrm>
        </p:spPr>
        <p:txBody>
          <a:bodyPr/>
          <a:lstStyle/>
          <a:p>
            <a:r>
              <a:rPr lang="es-MX" dirty="0" err="1"/>
              <a:t>ArrayList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A2522-9ED0-4A4C-83BD-EDC76387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34" y="2159394"/>
            <a:ext cx="7758332" cy="33129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 arreglo dinámico o array dinámico, ​ también llamado inapropiadamente matriz dinámica o tabla dinámica, es un array de elementos que crece o mengua dinámicamente conforme los elementos se agregan o se eliminan.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4161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6FFC-CD2B-4659-A40D-25B09872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74" y="364002"/>
            <a:ext cx="3917852" cy="1143000"/>
          </a:xfrm>
        </p:spPr>
        <p:txBody>
          <a:bodyPr/>
          <a:lstStyle/>
          <a:p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 err="1"/>
              <a:t>ArrayList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A2522-9ED0-4A4C-83BD-EDC76387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34" y="1638889"/>
            <a:ext cx="7758332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Para poder usar estas herramientas debemos importarlas en nuestro script</a:t>
            </a:r>
            <a:endParaRPr lang="es-UY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2BAF30-0220-49D5-9322-865C8293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85" t="45811" r="22615" b="22094"/>
          <a:stretch/>
        </p:blipFill>
        <p:spPr>
          <a:xfrm>
            <a:off x="1327639" y="2913776"/>
            <a:ext cx="6488722" cy="28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2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6FFC-CD2B-4659-A40D-25B09872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73" y="376312"/>
            <a:ext cx="3917852" cy="1143000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Instance</a:t>
            </a:r>
            <a:r>
              <a:rPr lang="es-MX" dirty="0"/>
              <a:t> </a:t>
            </a:r>
            <a:r>
              <a:rPr lang="es-MX" dirty="0" err="1"/>
              <a:t>ArrayList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42F40B-599F-448D-BE1F-346CB39C5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5" t="44938" r="21231" b="6759"/>
          <a:stretch/>
        </p:blipFill>
        <p:spPr>
          <a:xfrm>
            <a:off x="568013" y="2693513"/>
            <a:ext cx="8027347" cy="37403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CD7BE1E-D8BF-412A-B0EF-C863E7D12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25" t="33030" r="21231" b="53723"/>
          <a:stretch/>
        </p:blipFill>
        <p:spPr>
          <a:xfrm>
            <a:off x="647912" y="1519312"/>
            <a:ext cx="7316206" cy="12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6FFC-CD2B-4659-A40D-25B09872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14" y="400932"/>
            <a:ext cx="4378570" cy="1143000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ArrayList</a:t>
            </a:r>
            <a:r>
              <a:rPr lang="es-MX" dirty="0"/>
              <a:t> </a:t>
            </a:r>
            <a:r>
              <a:rPr lang="es-MX" dirty="0" err="1"/>
              <a:t>Functions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A2522-9ED0-4A4C-83BD-EDC76387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34" y="1638889"/>
            <a:ext cx="7758332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UY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068C22D-46D0-44F3-BDFC-8786D5D5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6" t="21953" r="12000" b="6189"/>
          <a:stretch/>
        </p:blipFill>
        <p:spPr>
          <a:xfrm>
            <a:off x="768447" y="1431387"/>
            <a:ext cx="7607105" cy="47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5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6FFC-CD2B-4659-A40D-25B09872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73" y="376312"/>
            <a:ext cx="3917852" cy="1143000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ArrayList</a:t>
            </a:r>
            <a:r>
              <a:rPr lang="es-MX" dirty="0"/>
              <a:t> </a:t>
            </a:r>
            <a:r>
              <a:rPr lang="es-MX" dirty="0" err="1"/>
              <a:t>Example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A2522-9ED0-4A4C-83BD-EDC76387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34" y="1638889"/>
            <a:ext cx="7758332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UY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497CE6-D088-4721-BD4E-3300DBAC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7" t="22805" r="13692" b="13858"/>
          <a:stretch/>
        </p:blipFill>
        <p:spPr>
          <a:xfrm>
            <a:off x="655906" y="1420837"/>
            <a:ext cx="7795260" cy="46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8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6FFC-CD2B-4659-A40D-25B09872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60" y="376312"/>
            <a:ext cx="3917852" cy="1143000"/>
          </a:xfrm>
        </p:spPr>
        <p:txBody>
          <a:bodyPr/>
          <a:lstStyle/>
          <a:p>
            <a:r>
              <a:rPr lang="es-MX" dirty="0" err="1"/>
              <a:t>Collections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A2522-9ED0-4A4C-83BD-EDC76387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34" y="1871007"/>
            <a:ext cx="7758332" cy="41570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El marco de colecciones de Java es un conjunto de clases e interfaces que implementan estructuras de datos de recopilación comúnmente reutilizables. Aunque se conoce como un marco, funciona de manera similar a una biblioteca.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20409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A6FFC-CD2B-4659-A40D-25B09872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073" y="376312"/>
            <a:ext cx="3917852" cy="1143000"/>
          </a:xfrm>
        </p:spPr>
        <p:txBody>
          <a:bodyPr/>
          <a:lstStyle/>
          <a:p>
            <a:r>
              <a:rPr lang="es-MX" dirty="0" err="1"/>
              <a:t>Collections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A2522-9ED0-4A4C-83BD-EDC76387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34" y="1638889"/>
            <a:ext cx="7758332" cy="114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UY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946DC8-A004-43D1-B835-88F0D2472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92" t="29621" r="18461" b="15813"/>
          <a:stretch/>
        </p:blipFill>
        <p:spPr>
          <a:xfrm>
            <a:off x="473024" y="1181687"/>
            <a:ext cx="8403243" cy="51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17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257</Words>
  <Application>Microsoft Office PowerPoint</Application>
  <PresentationFormat>Presentación en pantalla (4:3)</PresentationFormat>
  <Paragraphs>31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Arial</vt:lpstr>
      <vt:lpstr>Calibri</vt:lpstr>
      <vt:lpstr>Helvetica</vt:lpstr>
      <vt:lpstr>Tema de Office</vt:lpstr>
      <vt:lpstr>Presentación de PowerPoint</vt:lpstr>
      <vt:lpstr>Reglas del laboratorio </vt:lpstr>
      <vt:lpstr>ArrayList</vt:lpstr>
      <vt:lpstr>Import ArrayList</vt:lpstr>
      <vt:lpstr>Instance ArrayList</vt:lpstr>
      <vt:lpstr>ArrayList Functions</vt:lpstr>
      <vt:lpstr>ArrayList Example</vt:lpstr>
      <vt:lpstr>Collections</vt:lpstr>
      <vt:lpstr>Collections</vt:lpstr>
      <vt:lpstr>ArrayList</vt:lpstr>
      <vt:lpstr>Presentación de PowerPoint</vt:lpstr>
      <vt:lpstr>Presentación de PowerPoint</vt:lpstr>
      <vt:lpstr>Como unirse a la competencia</vt:lpstr>
      <vt:lpstr>Como unirse a la competencia</vt:lpstr>
      <vt:lpstr>Como unirse a la competencia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Dircom</dc:creator>
  <cp:lastModifiedBy>Kevin Campos</cp:lastModifiedBy>
  <cp:revision>15</cp:revision>
  <dcterms:created xsi:type="dcterms:W3CDTF">2015-01-07T13:47:38Z</dcterms:created>
  <dcterms:modified xsi:type="dcterms:W3CDTF">2021-09-20T01:45:04Z</dcterms:modified>
</cp:coreProperties>
</file>